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x="6858000" cy="9144000"/>
  <p:embeddedFontLst>
    <p:embeddedFont>
      <p:font typeface="Garamond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6" roundtripDataSignature="AMtx7mhBv//9EQ1+1wcMHF4pmqKlnEC2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BD9E6CE-5D11-4D17-AED5-C547A74693DC}">
  <a:tblStyle styleId="{ABD9E6CE-5D11-4D17-AED5-C547A74693DC}" styleName="Table_0">
    <a:wholeTbl>
      <a:tcTxStyle b="off" i="off">
        <a:font>
          <a:latin typeface="Garamond"/>
          <a:ea typeface="Garamond"/>
          <a:cs typeface="Garamond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Garamond-bold.fntdata"/><Relationship Id="rId12" Type="http://schemas.openxmlformats.org/officeDocument/2006/relationships/font" Target="fonts/Garamon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Garamond-boldItalic.fntdata"/><Relationship Id="rId14" Type="http://schemas.openxmlformats.org/officeDocument/2006/relationships/font" Target="fonts/Garamond-italic.fntdata"/><Relationship Id="rId16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ca035e4421_0_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2ca035e4421_0_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ca035e4421_0_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2ca035e4421_0_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0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1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4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4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14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5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6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1"/>
          <p:cNvGraphicFramePr/>
          <p:nvPr/>
        </p:nvGraphicFramePr>
        <p:xfrm>
          <a:off x="574915" y="62988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{ABD9E6CE-5D11-4D17-AED5-C547A74693DC}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Lourdes Espinoza Cubillo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Mercantil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20-XII-2023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Cristina Aguirre Martínez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08-11-I-2024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Celia Guadalupe Solís Espinoza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20-XII-2023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Luis Alfonso González Zozaya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Mediador y Conciliador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08-12-I-2024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Eugenia Puente López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Auxiliar Jurídico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Jurídica de la Oficialía Mayor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08-10-I-2024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Aglaé Abegain Córdova López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Notificadora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19-20-XII-2023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Adriana Berenice Vásquez Canales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Rio Grande.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18-XII-2023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Janeth Esmeralda Guzmán Fuentes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Letrado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08-09-I-2024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"/>
          <p:cNvSpPr txBox="1"/>
          <p:nvPr/>
        </p:nvSpPr>
        <p:spPr>
          <a:xfrm>
            <a:off x="6949439" y="6335486"/>
            <a:ext cx="20857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Enero 202</a:t>
            </a: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4</a:t>
            </a:r>
            <a:endParaRPr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Google Shape;98;p2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{ABD9E6CE-5D11-4D17-AED5-C547A74693DC}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Yolanda Vargas González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Rio Grande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22-25-I-2024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Fernanda Reyes Huitrón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Monclova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10-11-I-2024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Martha Trinidad Pérez del Bosque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Auxiliar Administrativo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Archivo Único de la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y 17-I-2024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Guadalupe Farías Cabello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10-12-I-2024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del Refugio Luna Cazares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de Conciliación y Arbitraje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Gabriela Martínez Morales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de la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 y 22-I-2024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Guadalupe Fragozo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Asesor Jurídico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11-12-I-2024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9" name="Google Shape;99;p2"/>
          <p:cNvSpPr txBox="1"/>
          <p:nvPr/>
        </p:nvSpPr>
        <p:spPr>
          <a:xfrm>
            <a:off x="6949439" y="6335486"/>
            <a:ext cx="20857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Enero 202</a:t>
            </a: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p3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{ABD9E6CE-5D11-4D17-AED5-C547A74693DC}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Mauricio Martínez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Karina Rubí Alarcón Treviño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de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Isabel Cristina Gómez Guajardo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Familiar de Torreón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19-30-I-2024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Reyna Maribel García Ramos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Letrado Civil de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15-17-I-2024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Mirna Lorena López Villegas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Penal Acusatorio y Oral de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01-I-30-VI-2024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Nallely Itzel Ruiz Martínez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Administrativa de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p3"/>
          <p:cNvSpPr txBox="1"/>
          <p:nvPr/>
        </p:nvSpPr>
        <p:spPr>
          <a:xfrm>
            <a:off x="6949439" y="6335486"/>
            <a:ext cx="20857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Enero 202</a:t>
            </a: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g2ca035e4421_0_15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{ABD9E6CE-5D11-4D17-AED5-C547A74693DC}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Ruth Ramírez Benítez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Quinto Civil con Especialización Hipotecaria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16-I-15-II-2024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Montserrat Hernández Varela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de Rio Grande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10-12-I-2024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Martha Magdalena Fuentes Flores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Primer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16-I-15-VII-2024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Jessica Karime Prospero Garza 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Francisco García Rivera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Asesor Jurídico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25-I 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Fabiola Solís Márquez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 de Recursos Humanos de la Oficialía Mayor del Poder Judicial.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Sonia Elizabeth Arredondo Mireles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 de Recursos Humanos de la Oficialía Mayor del Poder Judicial.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g2ca035e4421_0_15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Enero 202</a:t>
            </a: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g2ca035e4421_0_21"/>
          <p:cNvGraphicFramePr/>
          <p:nvPr/>
        </p:nvGraphicFramePr>
        <p:xfrm>
          <a:off x="517390" y="6434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{ABD9E6CE-5D11-4D17-AED5-C547A74693DC}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Daisy Karina Sánchez Pérez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Encargada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Archivo Regional de Rio Grande.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Gabriela Lizeth Rosas Robles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de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Yolanda Vargas González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de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22-25-I-2024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Lorenzo Vivanco Quirarte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de Rio Grande.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26,29 y 30-I-2024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Sandra Laura Ramos Elizalde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Karla Mireya Ramos Elizalde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Central de Actuarios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 Velia Mendoza Luna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de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Myriam Guadalupe García Almanza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Archivista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de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7" name="Google Shape;117;g2ca035e4421_0_21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Enero 202</a:t>
            </a: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4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