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</p:sldIdLst>
  <p:sldSz cy="6858000" cx="9144000"/>
  <p:notesSz cx="6858000" cy="9144000"/>
  <p:embeddedFontLst>
    <p:embeddedFont>
      <p:font typeface="Garamond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6" roundtripDataSignature="AMtx7mhBv//9EQ1+1wcMHF4pmqKlnEC2L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BD9E6CE-5D11-4D17-AED5-C547A74693DC}">
  <a:tblStyle styleId="{ABD9E6CE-5D11-4D17-AED5-C547A74693DC}" styleName="Table_0">
    <a:wholeTbl>
      <a:tcTxStyle b="off" i="off">
        <a:font>
          <a:latin typeface="Garamond"/>
          <a:ea typeface="Garamond"/>
          <a:cs typeface="Garamond"/>
        </a:font>
        <a:schemeClr val="dk1"/>
      </a:tcTxStyle>
      <a:tcStyle>
        <a:tcBdr>
          <a:lef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fill>
          <a:solidFill>
            <a:schemeClr val="accent1">
              <a:alpha val="20000"/>
            </a:schemeClr>
          </a:solidFill>
        </a:fill>
      </a:tcStyle>
    </a:band1H>
    <a:band2H>
      <a:tcTxStyle/>
    </a:band2H>
    <a:band1V>
      <a:tcTxStyle/>
      <a:tcStyle>
        <a:fill>
          <a:solidFill>
            <a:schemeClr val="accent1">
              <a:alpha val="20000"/>
            </a:schemeClr>
          </a:solidFill>
        </a:fill>
      </a:tcStyle>
    </a:band1V>
    <a:band2V>
      <a:tcTxStyle/>
    </a:band2V>
    <a:lastCol>
      <a:tcTxStyle b="on" i="off"/>
    </a:lastCol>
    <a:firstCol>
      <a:tcTxStyle b="on" i="off"/>
    </a:firstCol>
    <a:lastRow>
      <a:tcTxStyle b="on" i="off"/>
      <a:tcStyle>
        <a:tcBdr>
          <a:top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/>
    </a:seCell>
    <a:swCell>
      <a:tcTxStyle/>
    </a:swCell>
    <a:firstRow>
      <a:tcTxStyle b="on" i="off"/>
      <a:tcStyle>
        <a:tcBdr>
          <a:bottom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font" Target="fonts/Garamond-bold.fntdata"/><Relationship Id="rId12" Type="http://schemas.openxmlformats.org/officeDocument/2006/relationships/font" Target="fonts/Garamond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Garamond-boldItalic.fntdata"/><Relationship Id="rId14" Type="http://schemas.openxmlformats.org/officeDocument/2006/relationships/font" Target="fonts/Garamond-italic.fntdata"/><Relationship Id="rId16" Type="http://customschemas.google.com/relationships/presentationmetadata" Target="meta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MX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ca035e4421_0_1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g2ca035e4421_0_1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ca035e4421_0_2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g2ca035e4421_0_2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8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1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9"/>
          <p:cNvSpPr txBox="1"/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9"/>
          <p:cNvSpPr txBox="1"/>
          <p:nvPr>
            <p:ph idx="1" type="body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" name="Google Shape;85;p1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10"/>
          <p:cNvSpPr txBox="1"/>
          <p:nvPr>
            <p:ph type="ctrTitle"/>
          </p:nvPr>
        </p:nvSpPr>
        <p:spPr>
          <a:xfrm>
            <a:off x="5707117" y="4367047"/>
            <a:ext cx="3231929" cy="63850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DAB00"/>
              </a:buClr>
              <a:buSzPts val="1400"/>
              <a:buFont typeface="Garamond"/>
              <a:buNone/>
              <a:defRPr b="1" sz="1400">
                <a:solidFill>
                  <a:srgbClr val="FDAB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0"/>
          <p:cNvSpPr txBox="1"/>
          <p:nvPr>
            <p:ph idx="1" type="subTitle"/>
          </p:nvPr>
        </p:nvSpPr>
        <p:spPr>
          <a:xfrm>
            <a:off x="6014544" y="5543713"/>
            <a:ext cx="29245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DAB00"/>
              </a:buClr>
              <a:buSzPts val="1400"/>
              <a:buNone/>
              <a:defRPr sz="1400">
                <a:solidFill>
                  <a:srgbClr val="FDAB00"/>
                </a:solidFill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24" name="Google Shape;24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1636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11"/>
          <p:cNvSpPr txBox="1"/>
          <p:nvPr>
            <p:ph type="title"/>
          </p:nvPr>
        </p:nvSpPr>
        <p:spPr>
          <a:xfrm>
            <a:off x="628650" y="136524"/>
            <a:ext cx="5486400" cy="11010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F2F"/>
              </a:buClr>
              <a:buSzPts val="3300"/>
              <a:buFont typeface="Garamond"/>
              <a:buNone/>
              <a:defRPr>
                <a:solidFill>
                  <a:srgbClr val="191F2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1"/>
          <p:cNvSpPr txBox="1"/>
          <p:nvPr>
            <p:ph idx="1" type="body"/>
          </p:nvPr>
        </p:nvSpPr>
        <p:spPr>
          <a:xfrm>
            <a:off x="628650" y="1545021"/>
            <a:ext cx="7886700" cy="43276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2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Garamond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2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7" name="Google Shape;37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13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4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4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0" name="Google Shape;50;p14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14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2" name="Google Shape;52;p14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5"/>
          <p:cNvSpPr txBox="1"/>
          <p:nvPr>
            <p:ph type="title"/>
          </p:nvPr>
        </p:nvSpPr>
        <p:spPr>
          <a:xfrm>
            <a:off x="307428" y="136524"/>
            <a:ext cx="5807622" cy="12902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5" name="Google Shape;65;p16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6" name="Google Shape;66;p1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7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7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17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73" name="Google Shape;73;p1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Garamond"/>
              <a:buNone/>
              <a:defRPr b="0" i="0" sz="33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8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2" name="Google Shape;12;p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3" name="Google Shape;13;p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4" name="Google Shape;14;p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" name="Google Shape;92;p1"/>
          <p:cNvGraphicFramePr/>
          <p:nvPr/>
        </p:nvGraphicFramePr>
        <p:xfrm>
          <a:off x="574915" y="62988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{ABD9E6CE-5D11-4D17-AED5-C547A74693DC}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Lourdes Espinoza Cubillo 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Mercantil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20-XII-2023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Cristina Aguirre Martínez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08-11-I-2024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Celia Guadalupe Solís Espinoza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Familiar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20-XII-2023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Luis Alfonso González Zozaya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Mediador y Conciliador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CEMASC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08-12-I-2024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María Eugenia Puente López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Auxiliar Jurídico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Unidad Jurídica de la Oficialía Mayor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08-10-I-2024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Aglaé Abegain Córdova López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Notificadora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Tribunal Laboral Monclova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19-20-XII-2023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Adriana Berenice Vásquez Canales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Rio Grande.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18-XII-2023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Janeth Esmeralda Guzmán Fuentes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Letrado Civil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08-09-I-2024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93" name="Google Shape;93;p1"/>
          <p:cNvSpPr txBox="1"/>
          <p:nvPr/>
        </p:nvSpPr>
        <p:spPr>
          <a:xfrm>
            <a:off x="6949439" y="6335486"/>
            <a:ext cx="208570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Enero 202</a:t>
            </a:r>
            <a:r>
              <a:rPr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4</a:t>
            </a:r>
            <a:endParaRPr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8" name="Google Shape;98;p2"/>
          <p:cNvGraphicFramePr/>
          <p:nvPr/>
        </p:nvGraphicFramePr>
        <p:xfrm>
          <a:off x="522515" y="87383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{ABD9E6CE-5D11-4D17-AED5-C547A74693DC}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Yolanda Vargas González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Rio Grande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22-25-I-2024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María Fernanda Reyes Huitrón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Civil Monclova 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10-11-I-2024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Martha Trinidad Pérez del Bosque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Auxiliar Administrativo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Archivo Único de la Región Carbonífera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 y 17-I-2024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Guadalupe Farías Cabello	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Estudio y Cuenta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Sala Colegiada Civil y Familiar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10-12-I-2024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María del Refugio Luna Cazares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Estudio y Cuenta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Tribunal de Conciliación y Arbitraje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16-I-2024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Gabriela Martínez Morales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Tribunal Laboral de la Región Carbonífera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 y 22-I-2024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José Guadalupe Fragozo Rodríguez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Asesor Jurídico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I.E.D.P.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11-12-I-2024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99" name="Google Shape;99;p2"/>
          <p:cNvSpPr txBox="1"/>
          <p:nvPr/>
        </p:nvSpPr>
        <p:spPr>
          <a:xfrm>
            <a:off x="6949439" y="6335486"/>
            <a:ext cx="208570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Enero 202</a:t>
            </a: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4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" name="Google Shape;104;p3"/>
          <p:cNvGraphicFramePr/>
          <p:nvPr/>
        </p:nvGraphicFramePr>
        <p:xfrm>
          <a:off x="522515" y="87383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{ABD9E6CE-5D11-4D17-AED5-C547A74693DC}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José Mauricio Martínez Rodríguez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Civil y Familiar de Parras de la Fuente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19-I-2024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Karina Rubí Alarcón Treviño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Familiar de Monclova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19-I-2024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Isabel Cristina Gómez Guajardo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Tercero Familiar de Torreón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19-30-I-2024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Reyna Maribel García Ramos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Letrado Civil de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15-17-I-2024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Mirna Lorena López Villegas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Penal Acusatorio y Oral de Monclova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01-I-30-VI-2024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Nallely Itzel Ruiz Martínez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Unidad Administrativa de Rio Grande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05" name="Google Shape;105;p3"/>
          <p:cNvSpPr txBox="1"/>
          <p:nvPr/>
        </p:nvSpPr>
        <p:spPr>
          <a:xfrm>
            <a:off x="6949439" y="6335486"/>
            <a:ext cx="208570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Enero 202</a:t>
            </a: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4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" name="Google Shape;110;g2ca035e4421_0_15"/>
          <p:cNvGraphicFramePr/>
          <p:nvPr/>
        </p:nvGraphicFramePr>
        <p:xfrm>
          <a:off x="522515" y="87383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{ABD9E6CE-5D11-4D17-AED5-C547A74693DC}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Ruth Ramírez Benítez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Quinto Civil con Especialización Hipotecaria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16-I-15-II-2024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Montserrat Hernández Varela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de Rio Grande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10-12-I-2024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Martha Magdalena Fuentes Flores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Primer Tribunal Distrital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16-I-15-VII-2024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Jessica Karime Prospero Garza 	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Familiar Rio Grande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José Francisco García Rivera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Asesor Jurídico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I.E.D.P.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25-I 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Fabiola Solís Márquez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Analista de Recursos Humanos de la Oficialía Mayor del Poder Judicial.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Sonia Elizabeth Arredondo Mireles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Analista de Recursos Humanos de la Oficialía Mayor del Poder Judicial.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11" name="Google Shape;111;g2ca035e4421_0_15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Enero 202</a:t>
            </a: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4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6" name="Google Shape;116;g2ca035e4421_0_21"/>
          <p:cNvGraphicFramePr/>
          <p:nvPr/>
        </p:nvGraphicFramePr>
        <p:xfrm>
          <a:off x="517390" y="64343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{ABD9E6CE-5D11-4D17-AED5-C547A74693DC}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Daisy Karina Sánchez Pérez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Encargada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Archivo Regional de Rio Grande.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22-I-2024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Gabriela Lizeth Rosas Robles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de Rio Grande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Yolanda Vargas González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de Rio Grande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22-25-I-2024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Lorenzo Vivanco Quirarte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de Rio Grande.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26,29 y 30-I-2024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Sandra Laura Ramos Elizalde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CEMASC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Karla Mireya Ramos Elizalde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Central de Actuarios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Ana Velia Mendoza Luna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Tercero Civil de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Myriam Guadalupe García Almanza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Archivista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Tercero Civil de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17" name="Google Shape;117;g2ca035e4421_0_21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Enero 202</a:t>
            </a: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4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Marquesina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2017-02-28T19:33:47Z</dcterms:created>
  <dc:creator>Maritza Casas</dc:creator>
</cp:coreProperties>
</file>